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7DB808F-048C-4FDB-986A-EB594FB9429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Imagery #5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7772400" cy="5029200"/>
          </a:xfrm>
        </p:spPr>
        <p:txBody>
          <a:bodyPr>
            <a:normAutofit/>
          </a:bodyPr>
          <a:lstStyle/>
          <a:p>
            <a:pPr algn="l"/>
            <a:r>
              <a:rPr lang="en-US" sz="1800" smtClean="0">
                <a:solidFill>
                  <a:schemeClr val="accent2">
                    <a:lumMod val="75000"/>
                  </a:schemeClr>
                </a:solidFill>
              </a:rPr>
              <a:t>“A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woman drew her long black hair out tight</a:t>
            </a: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And fiddled whisper music on those strings</a:t>
            </a: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And bats with baby faces in the violet light</a:t>
            </a: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Whistled, and beat their wings</a:t>
            </a: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And crawled head downward down a blackened wall</a:t>
            </a: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And upside down in air were towers</a:t>
            </a: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Tolling reminiscent bells, that kept the hours</a:t>
            </a: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And voices singing out of empty cisterns and exhausted wells.”</a:t>
            </a: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	-- T. S. Eliot, “ The Waste Land”</a:t>
            </a:r>
            <a:endParaRPr lang="en-US" sz="18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Discuss:</a:t>
            </a: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	1. Paraphrase the image of the first two lines. What mood does the image create?</a:t>
            </a:r>
          </a:p>
          <a:p>
            <a:pPr algn="l"/>
            <a:endParaRPr lang="en-US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	2. List the auditory images in these lines. How do these images help create the mood the passage?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828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		Apply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514600"/>
            <a:ext cx="7772400" cy="3886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Write four or five lines of poetry which create- through imagery alone- a mood of absolute triumph. Do not state the nature of the triumph; do not explain or analyze. Instead, let the images create </a:t>
            </a:r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the feeling of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triumph. Use both auditory and visual images. Share your lines with a partner.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</TotalTime>
  <Words>127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Aspect</vt:lpstr>
      <vt:lpstr>Imagery #5</vt:lpstr>
      <vt:lpstr>   Apply</vt:lpstr>
    </vt:vector>
  </TitlesOfParts>
  <Company>USD 259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Imagery #1</dc:title>
  <dc:creator>kwhepley</dc:creator>
  <cp:lastModifiedBy>Kelly Frederick</cp:lastModifiedBy>
  <cp:revision>9</cp:revision>
  <dcterms:created xsi:type="dcterms:W3CDTF">2011-02-10T15:32:31Z</dcterms:created>
  <dcterms:modified xsi:type="dcterms:W3CDTF">2014-04-08T18:58:07Z</dcterms:modified>
</cp:coreProperties>
</file>